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83" r:id="rId25"/>
    <p:sldId id="279" r:id="rId26"/>
    <p:sldId id="284" r:id="rId27"/>
    <p:sldId id="281" r:id="rId28"/>
    <p:sldId id="282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1" r:id="rId66"/>
    <p:sldId id="322" r:id="rId67"/>
    <p:sldId id="323" r:id="rId68"/>
    <p:sldId id="324" r:id="rId69"/>
    <p:sldId id="325" r:id="rId70"/>
    <p:sldId id="326" r:id="rId71"/>
    <p:sldId id="330" r:id="rId72"/>
    <p:sldId id="327" r:id="rId73"/>
    <p:sldId id="328" r:id="rId74"/>
    <p:sldId id="331" r:id="rId75"/>
    <p:sldId id="332" r:id="rId76"/>
    <p:sldId id="333" r:id="rId77"/>
    <p:sldId id="334" r:id="rId78"/>
    <p:sldId id="335" r:id="rId79"/>
    <p:sldId id="336" r:id="rId80"/>
    <p:sldId id="337" r:id="rId81"/>
    <p:sldId id="339" r:id="rId82"/>
    <p:sldId id="338" r:id="rId8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>
      <p:cViewPr varScale="1">
        <p:scale>
          <a:sx n="87" d="100"/>
          <a:sy n="87" d="100"/>
        </p:scale>
        <p:origin x="48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D54717-BE2E-426A-AC99-31E2092EF85E}" type="datetimeFigureOut">
              <a:rPr lang="en-US" smtClean="0"/>
              <a:t>12/04/2017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93A5BC-BEDA-4391-986B-AB82776FC5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7426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Error has raised because in Authentication Process of </a:t>
            </a:r>
            <a:r>
              <a:rPr lang="en-US" dirty="0" err="1"/>
              <a:t>Microsoft.Identity</a:t>
            </a:r>
            <a:r>
              <a:rPr lang="en-US" dirty="0"/>
              <a:t> it is mandatory that email and Username remain the same So the same has to be reflected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93A5BC-BEDA-4391-986B-AB82776FC51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8040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7A5B5-882D-4FE2-A9D5-EE73C5825844}" type="datetimeFigureOut">
              <a:rPr lang="en-US" smtClean="0"/>
              <a:t>12/04/2017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095C52-2339-4467-BA77-5E018458DB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29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7A5B5-882D-4FE2-A9D5-EE73C5825844}" type="datetimeFigureOut">
              <a:rPr lang="en-US" smtClean="0"/>
              <a:t>12/04/2017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095C52-2339-4467-BA77-5E018458DB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2520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7A5B5-882D-4FE2-A9D5-EE73C5825844}" type="datetimeFigureOut">
              <a:rPr lang="en-US" smtClean="0"/>
              <a:t>12/04/2017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095C52-2339-4467-BA77-5E018458DB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6975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7A5B5-882D-4FE2-A9D5-EE73C5825844}" type="datetimeFigureOut">
              <a:rPr lang="en-US" smtClean="0"/>
              <a:t>12/04/2017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095C52-2339-4467-BA77-5E018458DB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3282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7A5B5-882D-4FE2-A9D5-EE73C5825844}" type="datetimeFigureOut">
              <a:rPr lang="en-US" smtClean="0"/>
              <a:t>12/04/2017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095C52-2339-4467-BA77-5E018458DB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6603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7A5B5-882D-4FE2-A9D5-EE73C5825844}" type="datetimeFigureOut">
              <a:rPr lang="en-US" smtClean="0"/>
              <a:t>12/04/2017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095C52-2339-4467-BA77-5E018458DB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4307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7A5B5-882D-4FE2-A9D5-EE73C5825844}" type="datetimeFigureOut">
              <a:rPr lang="en-US" smtClean="0"/>
              <a:t>12/04/2017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095C52-2339-4467-BA77-5E018458DB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4856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7A5B5-882D-4FE2-A9D5-EE73C5825844}" type="datetimeFigureOut">
              <a:rPr lang="en-US" smtClean="0"/>
              <a:t>12/04/2017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095C52-2339-4467-BA77-5E018458DB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9047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7A5B5-882D-4FE2-A9D5-EE73C5825844}" type="datetimeFigureOut">
              <a:rPr lang="en-US" smtClean="0"/>
              <a:t>12/04/2017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095C52-2339-4467-BA77-5E018458DB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2867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7A5B5-882D-4FE2-A9D5-EE73C5825844}" type="datetimeFigureOut">
              <a:rPr lang="en-US" smtClean="0"/>
              <a:t>12/04/2017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095C52-2339-4467-BA77-5E018458DB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158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7A5B5-882D-4FE2-A9D5-EE73C5825844}" type="datetimeFigureOut">
              <a:rPr lang="en-US" smtClean="0"/>
              <a:t>12/04/2017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095C52-2339-4467-BA77-5E018458DB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6410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F7A5B5-882D-4FE2-A9D5-EE73C5825844}" type="datetimeFigureOut">
              <a:rPr lang="en-US" smtClean="0"/>
              <a:t>12/04/2017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095C52-2339-4467-BA77-5E018458DB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97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4181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2147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0896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3048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3312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3587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548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7233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4068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6338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7862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9569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8380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5437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0275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7397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5525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7028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728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5129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9215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1987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7522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1299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7563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282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372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8809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6309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344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7228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40885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30137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9728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089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04611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6682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95529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74770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9382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61785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17726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58824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25779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19243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5965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0606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58388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82795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38720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18501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86585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21116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72107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49775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73370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6378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2570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0766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79739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12734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62363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64094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1769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54554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02309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59441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0242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81513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53985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34440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18816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91399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prstClr val="white"/>
            </a:duotone>
            <a:extLst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54959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86198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69844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73890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728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39367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6561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75991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96681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22221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819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8981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1062</TotalTime>
  <Words>30</Words>
  <Application>Microsoft Office PowerPoint</Application>
  <PresentationFormat>Widescreen</PresentationFormat>
  <Paragraphs>2</Paragraphs>
  <Slides>82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82</vt:i4>
      </vt:variant>
    </vt:vector>
  </HeadingPairs>
  <TitlesOfParts>
    <vt:vector size="8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Sukesh Kappuram</dc:creator>
  <cp:lastModifiedBy>Sukesh Kappuram</cp:lastModifiedBy>
  <cp:revision>35</cp:revision>
  <dcterms:created xsi:type="dcterms:W3CDTF">2017-04-06T07:00:32Z</dcterms:created>
  <dcterms:modified xsi:type="dcterms:W3CDTF">2017-04-12T09:06:44Z</dcterms:modified>
</cp:coreProperties>
</file>